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 couldn’t play well. Knowing my problems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teammates gave me a hand. They spent about three more hours practicing with me every week. Thanks to their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</a:t>
            </a:r>
            <a:r>
              <a:rPr lang="en-US" altLang="zh-CN" sz="28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help, I began to keep pace with them.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6627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22738" algn="l"/>
                <a:tab pos="5645150" algn="l"/>
                <a:tab pos="6461125" algn="l"/>
                <a:tab pos="8970963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Instead	B. However	  C. Moreover		D. Otherwise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6568" y="279750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22347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考查副词辨析。句意：然而，我还是不能演奏得很好。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反而；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然而；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moreover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此外；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otherwise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否则。根据上下文可知，尽管有老师的鼓励，作者仍然没有进步，此处表示转折。故选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862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 couldn’t play well. Knowing my problems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teammates gave me a hand. They spent about three more hours practicing with me every week. Thanks to their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</a:t>
            </a:r>
            <a:r>
              <a:rPr lang="en-US" altLang="zh-CN" sz="28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help, I began to keep pace with them.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65283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305300" algn="l"/>
                <a:tab pos="6996113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plan	B. support	C. hope	D. notice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79995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281433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考查名词辨析。句意：多亏了他们的支持和帮助，我开始跟上他们的步伐。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计划；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support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支持；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notice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通知。根据下文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“Thanks to their support and help”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可知，队友们给予了作者支持和帮助。故选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079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21112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big day came, and I played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important show. My eyes were wet when people cheered for our band.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each had our own job to do in a show. It would take all of us working together to make the show great.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115090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391025" algn="l"/>
                <a:tab pos="6546850" algn="l"/>
                <a:tab pos="8694738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loudly	B. luckily	C. quickly	D. excellently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9256" y="3236337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D</a:t>
            </a:r>
            <a:endParaRPr lang="zh-CN" altLang="en-US" sz="260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3701112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考查副词辨析。句意：重要的日子到了，我在重要的演出中表现出色。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loudly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高声地；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幸运地；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快速地；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excellently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优秀地。根据下文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eyes were wet when people cheered for our band.”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可知，作者在演出中表现出色。故选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09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268760"/>
            <a:ext cx="11494474" cy="2304256"/>
          </a:xfrm>
          <a:prstGeom prst="rect">
            <a:avLst/>
          </a:prstGeom>
        </p:spPr>
      </p:pic>
      <p:pic>
        <p:nvPicPr>
          <p:cNvPr id="7" name="素养考向.eps" descr="id:21474873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992" y="1340767"/>
            <a:ext cx="3061288" cy="599941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9480" y="108876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考查学生的思维品质，旨在让同学们懂得合作的重要性，培养团队意识和共同发展意识，让自己的努力与团体精神结合，社会才会和谐</a:t>
            </a:r>
            <a:r>
              <a:rPr lang="zh-CN" altLang="zh-CN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301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947" y="928940"/>
            <a:ext cx="11448755" cy="1275924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3840589"/>
            <a:ext cx="11485848" cy="818173"/>
          </a:xfrm>
        </p:spPr>
        <p:txBody>
          <a:bodyPr/>
          <a:lstStyle/>
          <a:p>
            <a:pPr algn="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江苏无锡江阴期末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286137"/>
            <a:ext cx="3024336" cy="790377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24499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本文是一篇记叙文。文章主要讲述了作者在中学时加入乐队的经历。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564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81956"/>
            <a:ext cx="11485848" cy="2421112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joined a band as a drummer in my middle school. I thought it would be fun playing the drum and meeting new friends. At first there was no problem, but a month later, it got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was the only one who couldn’t keep pace with the other players.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156833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easy    B. boring    C. difficult    D. interesting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286707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C</a:t>
            </a:r>
            <a:endParaRPr lang="zh-CN" altLang="en-US" sz="26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717032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考查形容词辨析。句意：一开始没有问题，但一个月后，它就变得困难了。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容易的；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困难的；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有趣的。根据下文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the only one who couldn’t keep pace with the other players.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我是唯一一个跟不上其他乐手节奏的人。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可知，作者遇到了困难。故选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617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teacher, Angie, asked me 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everyone else got to rest. I felt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my teammates watched me fail so many times.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60854" y="1984515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leave      B. practice       C. stand       D. wait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56760" y="211438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3" name="内容占位符 2"/>
          <p:cNvSpPr txBox="1">
            <a:spLocks/>
          </p:cNvSpPr>
          <p:nvPr/>
        </p:nvSpPr>
        <p:spPr bwMode="auto">
          <a:xfrm>
            <a:off x="360854" y="2625293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考查动词辨析。句意：我们的老师安吉让我练习，而其他人都可以休息了。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leave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离开；</a:t>
            </a:r>
            <a:r>
              <a:rPr lang="en-US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practice</a:t>
            </a:r>
            <a:r>
              <a:rPr lang="zh-CN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练习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忍受；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等候。根据下文</a:t>
            </a:r>
            <a:endParaRPr lang="en-US" altLang="zh-CN" sz="28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practice doing sth</a:t>
            </a:r>
            <a:r>
              <a:rPr lang="zh-CN" altLang="en-US" sz="28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练习做某事</a:t>
            </a:r>
            <a:endParaRPr lang="en-US" altLang="zh-CN" sz="2800" b="1" smtClean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teammates watched me fail so many times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我的队友们看着我失败了那么多次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可知，作者被要求单独练习。故选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110" y="4005320"/>
            <a:ext cx="585732" cy="4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712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teacher, Angie, asked me 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everyone else got to rest. I felt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my teammates watched me fail so many times.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0177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391025" algn="l"/>
                <a:tab pos="5645150" algn="l"/>
                <a:tab pos="7262813" algn="l"/>
                <a:tab pos="986790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awful	B. surprised	C. excited	D. cool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3760" y="214759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内容占位符 19"/>
          <p:cNvSpPr txBox="1">
            <a:spLocks/>
          </p:cNvSpPr>
          <p:nvPr/>
        </p:nvSpPr>
        <p:spPr bwMode="auto">
          <a:xfrm>
            <a:off x="360854" y="2646319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考查形容词辨析。句意：当我的队友们看着我失败了那么多次时，我感到很沮丧。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awful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沮丧的；恶心的；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惊讶的；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兴奋的；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冷静的。根据下文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my teammates watched me fail so many times”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可知，作者感到非常沮丧。故选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340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67993"/>
          </a:xfrm>
        </p:spPr>
        <p:txBody>
          <a:bodyPr/>
          <a:lstStyle/>
          <a:p>
            <a:pPr indent="715963" algn="dist" hangingPunct="0">
              <a:spcAft>
                <a:spcPts val="0"/>
              </a:spcAf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 I got so tired of practicing that I didn’t 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34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3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 it right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276872"/>
            <a:ext cx="11485848" cy="777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17988" algn="l"/>
                <a:tab pos="6815138" algn="l"/>
                <a:tab pos="8970963" algn="l"/>
              </a:tabLst>
            </a:pPr>
            <a:r>
              <a:rPr lang="zh-CN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care	B. worry	C. talk	D. complain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09402" y="2449875"/>
            <a:ext cx="49885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/>
              <a:t>A</a:t>
            </a:r>
            <a:endParaRPr lang="zh-CN" altLang="en-US" sz="3400"/>
          </a:p>
        </p:txBody>
      </p:sp>
      <p:sp>
        <p:nvSpPr>
          <p:cNvPr id="6" name="内容占位符 20"/>
          <p:cNvSpPr txBox="1">
            <a:spLocks/>
          </p:cNvSpPr>
          <p:nvPr/>
        </p:nvSpPr>
        <p:spPr bwMode="auto">
          <a:xfrm>
            <a:off x="360854" y="3041598"/>
            <a:ext cx="11485848" cy="3132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考查动词辨析。句意：最后，我练习得太累了，以至于我不再关心是否做对了。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在意；关心；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担忧；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谈论；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complain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抱怨。根据下文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“Are you giving up, Steve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可知，作者不再关心是否做对。故选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85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914400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 giving up, Steve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Angie asked.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I 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321670"/>
            <a:ext cx="114858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391025" algn="l"/>
                <a:tab pos="7262813" algn="l"/>
                <a:tab pos="959326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smiled	B. whispered	C. shouted	D. added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92150" y="2494673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C</a:t>
            </a:r>
            <a:endParaRPr lang="zh-CN" altLang="en-US"/>
          </a:p>
        </p:txBody>
      </p:sp>
      <p:sp>
        <p:nvSpPr>
          <p:cNvPr id="6" name="内容占位符 21"/>
          <p:cNvSpPr txBox="1">
            <a:spLocks/>
          </p:cNvSpPr>
          <p:nvPr/>
        </p:nvSpPr>
        <p:spPr bwMode="auto">
          <a:xfrm>
            <a:off x="360854" y="3126276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是的，我放弃了！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我大喊道。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微笑；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whisper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小声说；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大喊；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添加。根据对话结尾的感叹号以及下文的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“cried out”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可知，作者情绪激动，应是在大喊。故选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703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417072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Angie sent me inside the music room where I cried out. Then she came in and said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“Don’t be sad. I believe you can make it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told me never to give up. She left me alone and I knew Angie was right—by giving up,I was also giving up on the team. With her warm words, I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go on practicing.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051708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391025" algn="l"/>
                <a:tab pos="6727825" algn="l"/>
                <a:tab pos="887730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softly	B. coldly	C. shyly	D. cheerfully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3440" y="3159552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smtClean="0"/>
              <a:t>A</a:t>
            </a:r>
            <a:endParaRPr lang="zh-CN" altLang="en-US" sz="26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34566" y="3650346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考查副词辨析。句意：然后她走了进来温和地说：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别伤心。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softly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温和地；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coldly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冷静地；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shyly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羞怯地；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cheerfully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欢乐地。根据下文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“Don’t be sad. I believe you can make it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可知，老师是以温和的语气鼓励作者的。故选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374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17072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Angie sent me inside the music room where I cried out. Then she came in and said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“Don’t be sad. I believe you can make it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told me never to give up. She left me alone and I knew Angie was right—by giving up,I was also giving up on the team. With her warm words, I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go on practicing.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116080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75063" algn="l"/>
                <a:tab pos="5830888" algn="l"/>
                <a:tab pos="5918200" algn="l"/>
                <a:tab pos="8694738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helped	B. seemed              C. decided		D. remembered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244176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C</a:t>
            </a:r>
            <a:endParaRPr lang="zh-CN" altLang="en-US" sz="260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710728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考查动词辨析。句意：在她温暖的话语的鼓励下，我决定继续练习。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seem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好像；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记住。根据上文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“Angie was right—by giving up, I was also giving up on the team”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可知，作者决定继续练习。故选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015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prstDash val="dash"/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1050</TotalTime>
  <Words>902</Words>
  <Application>Microsoft Office PowerPoint</Application>
  <PresentationFormat>自定义</PresentationFormat>
  <Paragraphs>50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2025-09-13T09:31:30Z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